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E6F8-FDA6-4CB7-AD10-0FFB1B294562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8ABE-08E9-4C80-8EEF-1CD5F1949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E6F8-FDA6-4CB7-AD10-0FFB1B294562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8ABE-08E9-4C80-8EEF-1CD5F1949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2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E6F8-FDA6-4CB7-AD10-0FFB1B294562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8ABE-08E9-4C80-8EEF-1CD5F1949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68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E6F8-FDA6-4CB7-AD10-0FFB1B294562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8ABE-08E9-4C80-8EEF-1CD5F1949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3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E6F8-FDA6-4CB7-AD10-0FFB1B294562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8ABE-08E9-4C80-8EEF-1CD5F1949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26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E6F8-FDA6-4CB7-AD10-0FFB1B294562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8ABE-08E9-4C80-8EEF-1CD5F1949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3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E6F8-FDA6-4CB7-AD10-0FFB1B294562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8ABE-08E9-4C80-8EEF-1CD5F1949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14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E6F8-FDA6-4CB7-AD10-0FFB1B294562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8ABE-08E9-4C80-8EEF-1CD5F1949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10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E6F8-FDA6-4CB7-AD10-0FFB1B294562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8ABE-08E9-4C80-8EEF-1CD5F1949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9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E6F8-FDA6-4CB7-AD10-0FFB1B294562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8ABE-08E9-4C80-8EEF-1CD5F1949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09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E6F8-FDA6-4CB7-AD10-0FFB1B294562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8ABE-08E9-4C80-8EEF-1CD5F1949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5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0E6F8-FDA6-4CB7-AD10-0FFB1B294562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78ABE-08E9-4C80-8EEF-1CD5F1949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Compilers and Interpreters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 to machine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high level language needs to be translated to machine code</a:t>
            </a:r>
          </a:p>
          <a:p>
            <a:r>
              <a:rPr lang="en-US" dirty="0" smtClean="0"/>
              <a:t>There are different ways to do it</a:t>
            </a:r>
          </a:p>
          <a:p>
            <a:pPr lvl="1"/>
            <a:r>
              <a:rPr lang="en-US" dirty="0" smtClean="0"/>
              <a:t>Two main ways are compilers and interpreters</a:t>
            </a:r>
          </a:p>
          <a:p>
            <a:r>
              <a:rPr lang="en-US" dirty="0" smtClean="0"/>
              <a:t>What’s the difference?</a:t>
            </a:r>
          </a:p>
          <a:p>
            <a:pPr lvl="1"/>
            <a:r>
              <a:rPr lang="en-US" dirty="0" smtClean="0"/>
              <a:t>Compilers are more thorough, generate faster executables and the executable is easier to distribute</a:t>
            </a:r>
          </a:p>
          <a:p>
            <a:pPr lvl="1"/>
            <a:r>
              <a:rPr lang="en-US" dirty="0" smtClean="0"/>
              <a:t>Interpreters are more dynamic, are easier to use in the development stage of a program</a:t>
            </a:r>
          </a:p>
        </p:txBody>
      </p:sp>
    </p:spTree>
    <p:extLst>
      <p:ext uri="{BB962C8B-B14F-4D97-AF65-F5344CB8AC3E}">
        <p14:creationId xmlns:p14="http://schemas.microsoft.com/office/powerpoint/2010/main" val="130502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compiler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Compilers are more thorough</a:t>
            </a:r>
          </a:p>
          <a:p>
            <a:pPr lvl="1"/>
            <a:r>
              <a:rPr lang="en-US" dirty="0" smtClean="0"/>
              <a:t>When they translate source code to machine code (object code) they translate (ideally) the entire program</a:t>
            </a:r>
          </a:p>
          <a:p>
            <a:pPr lvl="1"/>
            <a:r>
              <a:rPr lang="en-US" dirty="0" smtClean="0"/>
              <a:t>If they encounter a syntax error, they report it but they also try to continue the translation process</a:t>
            </a:r>
          </a:p>
          <a:p>
            <a:pPr lvl="1"/>
            <a:r>
              <a:rPr lang="en-US" dirty="0" smtClean="0"/>
              <a:t>Compiling a buggy program might cause hundreds of error messages  (compilers are easily confused!)</a:t>
            </a:r>
          </a:p>
          <a:p>
            <a:pPr lvl="1"/>
            <a:r>
              <a:rPr lang="en-US" dirty="0" smtClean="0"/>
              <a:t>Programmers learn to fix the first one reported then try another compile</a:t>
            </a:r>
          </a:p>
          <a:p>
            <a:r>
              <a:rPr lang="en-US" dirty="0" smtClean="0"/>
              <a:t>When a program is successfully compiled, there exists a stand-alone file which has the executable code in it, ready to run by giving it to the CPU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33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Interpreters, on the other hand,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Interpreters are more “dynamic”</a:t>
            </a:r>
          </a:p>
          <a:p>
            <a:pPr lvl="1"/>
            <a:r>
              <a:rPr lang="en-US" dirty="0" smtClean="0"/>
              <a:t>They translate a statement at a time, then hand the resulting machine code to the CPU which executes it</a:t>
            </a:r>
          </a:p>
          <a:p>
            <a:pPr lvl="1"/>
            <a:r>
              <a:rPr lang="en-US" dirty="0" smtClean="0"/>
              <a:t>Then they translate the next statement of the program, give it to the CPU which executes it</a:t>
            </a:r>
          </a:p>
          <a:p>
            <a:pPr lvl="1"/>
            <a:r>
              <a:rPr lang="en-US" dirty="0" smtClean="0"/>
              <a:t>And this process continues until the program is over  OR a syntax error is encountered</a:t>
            </a:r>
          </a:p>
          <a:p>
            <a:r>
              <a:rPr lang="en-US" dirty="0" smtClean="0"/>
              <a:t>The executable code is not saved in a runnable form, it is generated on the fly and mostly discarded when the program is done</a:t>
            </a:r>
          </a:p>
          <a:p>
            <a:r>
              <a:rPr lang="en-US" dirty="0" smtClean="0"/>
              <a:t>The FIRST syntax error the interpreter runs into ends the program execution process right there.  No other code is translated at all.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49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Distributing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compiled program has an exe file, which can run on any computer that has the right CPU – the computer does not have to have the compiler application installed</a:t>
            </a:r>
          </a:p>
          <a:p>
            <a:r>
              <a:rPr lang="en-US" dirty="0" smtClean="0"/>
              <a:t>An interpreted program NEEDS the interpreter available to run, so if you give a copy of your program to a friend, they will need to get Python also in order to run your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9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 of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Compiled programs have complete executable files, they don’t need any more translation – they run fast</a:t>
            </a:r>
          </a:p>
          <a:p>
            <a:r>
              <a:rPr lang="en-US" dirty="0" smtClean="0"/>
              <a:t>Interpreted programs need to have the interpreter available and they will be translated </a:t>
            </a:r>
            <a:r>
              <a:rPr lang="en-US" b="1" dirty="0" smtClean="0"/>
              <a:t>every time</a:t>
            </a:r>
            <a:r>
              <a:rPr lang="en-US" dirty="0" smtClean="0"/>
              <a:t> the program is executed – they are slower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17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for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an interpreted program, if a statement is not executed, it is not translated</a:t>
            </a:r>
          </a:p>
          <a:p>
            <a:r>
              <a:rPr lang="en-US" dirty="0" smtClean="0"/>
              <a:t>Which means if there is a syntax error in the program, it will </a:t>
            </a:r>
            <a:r>
              <a:rPr lang="en-US" b="1" dirty="0" smtClean="0"/>
              <a:t>not</a:t>
            </a:r>
            <a:r>
              <a:rPr lang="en-US" dirty="0" smtClean="0"/>
              <a:t> be detected until that particular part is executed</a:t>
            </a:r>
          </a:p>
          <a:p>
            <a:r>
              <a:rPr lang="en-US" dirty="0" smtClean="0"/>
              <a:t>Which means TESTING is very important!</a:t>
            </a:r>
          </a:p>
          <a:p>
            <a:r>
              <a:rPr lang="en-US" dirty="0" smtClean="0"/>
              <a:t>Example:  a function definition in the program has a syntax error in it, but the function is not called when the programmer is testing the whole program – that error will NOT be detected</a:t>
            </a:r>
          </a:p>
          <a:p>
            <a:r>
              <a:rPr lang="en-US" dirty="0" smtClean="0"/>
              <a:t>So you must be thorough enough in your testing to make sure all your code gets executed at least one time!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8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implications for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languages which have only one or the other, not both, so you use what you have</a:t>
            </a:r>
          </a:p>
          <a:p>
            <a:r>
              <a:rPr lang="en-US" dirty="0" smtClean="0"/>
              <a:t>Python is usually interpreted, the interpreter is given away for free</a:t>
            </a:r>
          </a:p>
          <a:p>
            <a:r>
              <a:rPr lang="en-US" dirty="0" smtClean="0"/>
              <a:t>There are Python compilers available</a:t>
            </a:r>
          </a:p>
          <a:p>
            <a:r>
              <a:rPr lang="en-US" dirty="0" smtClean="0"/>
              <a:t>Most programmers like Python for being quick to write a program in</a:t>
            </a:r>
          </a:p>
          <a:p>
            <a:r>
              <a:rPr lang="en-US" dirty="0" smtClean="0"/>
              <a:t>They use Python to develop the program, then compile it to distribute it (or sometimes convert it to a </a:t>
            </a:r>
            <a:r>
              <a:rPr lang="en-US" dirty="0" smtClean="0"/>
              <a:t>compiled language like C for speed)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035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584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Compilers and Interpreters</vt:lpstr>
      <vt:lpstr>Translation to machine language</vt:lpstr>
      <vt:lpstr>A compiler </vt:lpstr>
      <vt:lpstr>Interpreters, on the other hand,</vt:lpstr>
      <vt:lpstr>Distributing programs</vt:lpstr>
      <vt:lpstr>Speed of execution</vt:lpstr>
      <vt:lpstr>Implications for Python</vt:lpstr>
      <vt:lpstr>More implications for Python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Compilers and Interpreters</dc:title>
  <dc:creator>Distance Learning Programs</dc:creator>
  <cp:lastModifiedBy>Distance Learning Programs</cp:lastModifiedBy>
  <cp:revision>3</cp:revision>
  <dcterms:created xsi:type="dcterms:W3CDTF">2014-06-06T17:29:09Z</dcterms:created>
  <dcterms:modified xsi:type="dcterms:W3CDTF">2014-06-06T17:39:40Z</dcterms:modified>
</cp:coreProperties>
</file>